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5526"/>
    <a:srgbClr val="5C8E26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125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3531E-A1FD-4318-8D94-94AB8032DAC4}" type="datetimeFigureOut">
              <a:rPr lang="en-US" smtClean="0"/>
              <a:pPr/>
              <a:t>10/1/2013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41AD9-8507-420C-8592-D5D9DAD6D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8305800" cy="1470025"/>
          </a:xfrm>
        </p:spPr>
        <p:txBody>
          <a:bodyPr/>
          <a:lstStyle/>
          <a:p>
            <a:r>
              <a:rPr lang="en-US" dirty="0" smtClean="0">
                <a:solidFill>
                  <a:srgbClr val="5C8E26"/>
                </a:solidFill>
              </a:rPr>
              <a:t>Central America and the Caribbean</a:t>
            </a:r>
            <a:endParaRPr lang="en-US" dirty="0">
              <a:solidFill>
                <a:srgbClr val="5C8E2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4572000"/>
            <a:ext cx="6400800" cy="22860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EC5526"/>
                </a:solidFill>
              </a:rPr>
              <a:t>Pages </a:t>
            </a:r>
          </a:p>
          <a:p>
            <a:r>
              <a:rPr lang="en-US" dirty="0" smtClean="0">
                <a:solidFill>
                  <a:srgbClr val="EC5526"/>
                </a:solidFill>
              </a:rPr>
              <a:t>226 – 233 </a:t>
            </a:r>
          </a:p>
          <a:p>
            <a:r>
              <a:rPr lang="en-US" dirty="0" smtClean="0">
                <a:solidFill>
                  <a:srgbClr val="EC5526"/>
                </a:solidFill>
              </a:rPr>
              <a:t>and </a:t>
            </a:r>
          </a:p>
          <a:p>
            <a:r>
              <a:rPr lang="en-US" dirty="0" smtClean="0">
                <a:solidFill>
                  <a:srgbClr val="EC5526"/>
                </a:solidFill>
              </a:rPr>
              <a:t>238 - 243</a:t>
            </a:r>
            <a:endParaRPr lang="en-US" dirty="0">
              <a:solidFill>
                <a:srgbClr val="EC5526"/>
              </a:solidFill>
            </a:endParaRPr>
          </a:p>
        </p:txBody>
      </p:sp>
      <p:pic>
        <p:nvPicPr>
          <p:cNvPr id="13314" name="Picture 2" descr="http://upload.wikimedia.org/wikipedia/commons/6/64/Map-Central_Americ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71600"/>
            <a:ext cx="7353300" cy="3228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5C8E26"/>
                </a:solidFill>
              </a:rPr>
              <a:t>VOCABULARY</a:t>
            </a:r>
            <a:endParaRPr lang="en-US" dirty="0">
              <a:solidFill>
                <a:srgbClr val="5C8E2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EC5526"/>
                </a:solidFill>
              </a:rPr>
              <a:t>Diaspora – Spread of people from one place to many others. </a:t>
            </a:r>
          </a:p>
          <a:p>
            <a:pPr>
              <a:buNone/>
            </a:pPr>
            <a:endParaRPr lang="en-US" dirty="0" smtClean="0">
              <a:solidFill>
                <a:srgbClr val="EC5526"/>
              </a:solidFill>
            </a:endParaRPr>
          </a:p>
          <a:p>
            <a:r>
              <a:rPr lang="en-US" dirty="0" smtClean="0">
                <a:solidFill>
                  <a:srgbClr val="EC5526"/>
                </a:solidFill>
              </a:rPr>
              <a:t>Microcredit – Small loan.</a:t>
            </a:r>
          </a:p>
          <a:p>
            <a:pPr>
              <a:buNone/>
            </a:pPr>
            <a:endParaRPr lang="en-US" dirty="0" smtClean="0">
              <a:solidFill>
                <a:srgbClr val="EC5526"/>
              </a:solidFill>
            </a:endParaRPr>
          </a:p>
          <a:p>
            <a:r>
              <a:rPr lang="en-US" dirty="0" smtClean="0">
                <a:solidFill>
                  <a:srgbClr val="EC5526"/>
                </a:solidFill>
              </a:rPr>
              <a:t>Tourism – Business of providing food, places to stay, and other services to visitors from other places. </a:t>
            </a:r>
          </a:p>
          <a:p>
            <a:pPr>
              <a:buNone/>
            </a:pPr>
            <a:endParaRPr lang="en-US" dirty="0">
              <a:solidFill>
                <a:srgbClr val="EC55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962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5C8E26"/>
                </a:solidFill>
              </a:rPr>
              <a:t>Section 1:Chapter Atlas</a:t>
            </a:r>
            <a:br>
              <a:rPr lang="en-US" dirty="0" smtClean="0">
                <a:solidFill>
                  <a:srgbClr val="5C8E26"/>
                </a:solidFill>
              </a:rPr>
            </a:br>
            <a:r>
              <a:rPr lang="en-US" dirty="0" smtClean="0">
                <a:solidFill>
                  <a:srgbClr val="5C8E26"/>
                </a:solidFill>
              </a:rPr>
              <a:t>Pages 226 - 233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09801"/>
            <a:ext cx="4648200" cy="464819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EC5526"/>
                </a:solidFill>
              </a:rPr>
              <a:t>Connects North and South America</a:t>
            </a:r>
          </a:p>
          <a:p>
            <a:r>
              <a:rPr lang="en-US" dirty="0" smtClean="0">
                <a:solidFill>
                  <a:srgbClr val="EC5526"/>
                </a:solidFill>
              </a:rPr>
              <a:t>Separates the Pacific and Atlantic Oceans</a:t>
            </a:r>
          </a:p>
          <a:p>
            <a:r>
              <a:rPr lang="en-US" dirty="0" smtClean="0">
                <a:solidFill>
                  <a:srgbClr val="EC5526"/>
                </a:solidFill>
              </a:rPr>
              <a:t>It is an isthmus – a strip of land with water on both side. It connects to larger pieces of land. </a:t>
            </a:r>
          </a:p>
          <a:p>
            <a:r>
              <a:rPr lang="en-US" dirty="0" smtClean="0">
                <a:solidFill>
                  <a:srgbClr val="EC5526"/>
                </a:solidFill>
              </a:rPr>
              <a:t>Panama Canal cuts through the isthmus. The canal is a man-made trade route between the two oceans.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050" name="Picture 2" descr="http://www.eyde.nl/canals/panam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886200"/>
            <a:ext cx="4105127" cy="2698686"/>
          </a:xfrm>
          <a:prstGeom prst="rect">
            <a:avLst/>
          </a:prstGeom>
          <a:noFill/>
        </p:spPr>
      </p:pic>
      <p:pic>
        <p:nvPicPr>
          <p:cNvPr id="2052" name="Picture 4" descr="http://i.infoplease.com/images/mapcentralameric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2582" y="304800"/>
            <a:ext cx="4409467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502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5C8E26"/>
                </a:solidFill>
              </a:rPr>
              <a:t>Section 1:Chapter Atlas</a:t>
            </a:r>
            <a:br>
              <a:rPr lang="en-US" dirty="0" smtClean="0">
                <a:solidFill>
                  <a:srgbClr val="5C8E26"/>
                </a:solidFill>
              </a:rPr>
            </a:br>
            <a:r>
              <a:rPr lang="en-US" dirty="0" smtClean="0">
                <a:solidFill>
                  <a:srgbClr val="5C8E26"/>
                </a:solidFill>
              </a:rPr>
              <a:t>Pages 226 - 233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3001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EC5526"/>
                </a:solidFill>
              </a:rPr>
              <a:t>Mountains and lakes are the major landforms found in this region. </a:t>
            </a:r>
          </a:p>
          <a:p>
            <a:r>
              <a:rPr lang="en-US" dirty="0" smtClean="0">
                <a:solidFill>
                  <a:srgbClr val="EC5526"/>
                </a:solidFill>
              </a:rPr>
              <a:t>The slow but steady movements of plates makes this region unstable.</a:t>
            </a:r>
          </a:p>
          <a:p>
            <a:r>
              <a:rPr lang="en-US" dirty="0" smtClean="0">
                <a:solidFill>
                  <a:srgbClr val="EC5526"/>
                </a:solidFill>
              </a:rPr>
              <a:t>There are over 80 active volcanoes in this region.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6386" name="Picture 2" descr="http://img.ibtimes.com/www/data/images/full/2012/09/13/304535-volcan-del-fue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52400"/>
            <a:ext cx="2514600" cy="25146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898433" y="2667000"/>
            <a:ext cx="32455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Volcan</a:t>
            </a:r>
            <a:r>
              <a:rPr lang="en-US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 Fuego</a:t>
            </a:r>
          </a:p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Eruption: Sept. 13, 2012</a:t>
            </a:r>
            <a:endParaRPr lang="en-US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388" name="Picture 4" descr="http://aminus3.s3.amazonaws.com/image/g0001/u00000560/i00458820/bd8906b2fbbd538a86a04ab3b83c8127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600200"/>
            <a:ext cx="2463800" cy="1847850"/>
          </a:xfrm>
          <a:prstGeom prst="rect">
            <a:avLst/>
          </a:prstGeom>
          <a:noFill/>
        </p:spPr>
      </p:pic>
      <p:pic>
        <p:nvPicPr>
          <p:cNvPr id="16390" name="Picture 6" descr="http://cdn.nuevaya.com.ni/wp-content/uploads/2012/09/volcan_de_fue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600200"/>
            <a:ext cx="2814851" cy="18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5C8E26"/>
                </a:solidFill>
              </a:rPr>
              <a:t>Section 1:Chapter Atlas</a:t>
            </a:r>
            <a:br>
              <a:rPr lang="en-US" dirty="0" smtClean="0">
                <a:solidFill>
                  <a:srgbClr val="5C8E26"/>
                </a:solidFill>
              </a:rPr>
            </a:br>
            <a:r>
              <a:rPr lang="en-US" dirty="0" smtClean="0">
                <a:solidFill>
                  <a:srgbClr val="5C8E26"/>
                </a:solidFill>
              </a:rPr>
              <a:t>Pages 226 - 233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6629400" cy="1905000"/>
          </a:xfrm>
        </p:spPr>
        <p:txBody>
          <a:bodyPr/>
          <a:lstStyle/>
          <a:p>
            <a:r>
              <a:rPr lang="en-US" dirty="0" smtClean="0">
                <a:solidFill>
                  <a:srgbClr val="EC5526"/>
                </a:solidFill>
              </a:rPr>
              <a:t>Earthquakes are common</a:t>
            </a:r>
          </a:p>
          <a:p>
            <a:r>
              <a:rPr lang="en-US" dirty="0" smtClean="0">
                <a:solidFill>
                  <a:srgbClr val="EC5526"/>
                </a:solidFill>
              </a:rPr>
              <a:t>Earthquakes can lead to mudslides</a:t>
            </a:r>
          </a:p>
          <a:p>
            <a:pPr lvl="1"/>
            <a:r>
              <a:rPr lang="en-US" dirty="0" smtClean="0">
                <a:solidFill>
                  <a:srgbClr val="EC5526"/>
                </a:solidFill>
              </a:rPr>
              <a:t>Dangerous and expensive!</a:t>
            </a:r>
          </a:p>
          <a:p>
            <a:endParaRPr lang="en-US" dirty="0"/>
          </a:p>
        </p:txBody>
      </p:sp>
      <p:pic>
        <p:nvPicPr>
          <p:cNvPr id="17410" name="Picture 2" descr="http://antiguadailyphoto.com/wp-content/uploads/flickr_backup/4826065102_3bbe298e68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505200"/>
            <a:ext cx="4038600" cy="3028950"/>
          </a:xfrm>
          <a:prstGeom prst="rect">
            <a:avLst/>
          </a:prstGeom>
          <a:noFill/>
        </p:spPr>
      </p:pic>
      <p:pic>
        <p:nvPicPr>
          <p:cNvPr id="17412" name="Picture 4" descr="http://nimg.sulekha.com/others/original700/el-salvador-flooding-2009-11-9-15-41-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505200"/>
            <a:ext cx="4579156" cy="304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5780782"/>
            <a:ext cx="453502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Antigua, Guatemala</a:t>
            </a:r>
          </a:p>
          <a:p>
            <a:pPr algn="ctr"/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1773 Earthquake Damage</a:t>
            </a:r>
            <a:endParaRPr lang="en-US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78078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Mudslide in </a:t>
            </a:r>
          </a:p>
          <a:p>
            <a:pPr lvl="0" algn="ctr"/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San Salvador, El Salvador</a:t>
            </a:r>
            <a:endParaRPr lang="en-US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5C8E26"/>
                </a:solidFill>
              </a:rPr>
              <a:t>Section 1:Chapter Atlas</a:t>
            </a:r>
            <a:br>
              <a:rPr lang="en-US" dirty="0" smtClean="0">
                <a:solidFill>
                  <a:srgbClr val="5C8E26"/>
                </a:solidFill>
              </a:rPr>
            </a:br>
            <a:r>
              <a:rPr lang="en-US" dirty="0" smtClean="0">
                <a:solidFill>
                  <a:srgbClr val="5C8E26"/>
                </a:solidFill>
              </a:rPr>
              <a:t>Pages 226 - 233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EC5526"/>
                </a:solidFill>
              </a:rPr>
              <a:t>Climate is primarily tropical. Warm temperatures and plenty of precipitation. </a:t>
            </a:r>
          </a:p>
          <a:p>
            <a:r>
              <a:rPr lang="en-US" dirty="0" smtClean="0">
                <a:solidFill>
                  <a:srgbClr val="EC5526"/>
                </a:solidFill>
              </a:rPr>
              <a:t>Hurricanes are common. </a:t>
            </a:r>
          </a:p>
          <a:p>
            <a:r>
              <a:rPr lang="en-US" dirty="0" smtClean="0">
                <a:solidFill>
                  <a:srgbClr val="EC5526"/>
                </a:solidFill>
              </a:rPr>
              <a:t>Cloud Forest and Coral Reefs are two unique ecosystems that can be found in Mexico. </a:t>
            </a:r>
          </a:p>
          <a:p>
            <a:endParaRPr lang="en-US" dirty="0"/>
          </a:p>
        </p:txBody>
      </p:sp>
      <p:pic>
        <p:nvPicPr>
          <p:cNvPr id="1026" name="Picture 2" descr="http://omgtoptens.com/wp-content/uploads/2012/08/ecuadorean-cloud-fore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4419600"/>
            <a:ext cx="2667000" cy="1996083"/>
          </a:xfrm>
          <a:prstGeom prst="rect">
            <a:avLst/>
          </a:prstGeom>
          <a:noFill/>
        </p:spPr>
      </p:pic>
      <p:pic>
        <p:nvPicPr>
          <p:cNvPr id="1028" name="Picture 4" descr="http://bikyamasr.com/wp-content/uploads/2011/02/coralre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343400"/>
            <a:ext cx="2743200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217</Words>
  <Application>Microsoft Office PowerPoint</Application>
  <PresentationFormat>On-screen Show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Central America and the Caribbean</vt:lpstr>
      <vt:lpstr>VOCABULARY</vt:lpstr>
      <vt:lpstr>Section 1:Chapter Atlas Pages 226 - 233</vt:lpstr>
      <vt:lpstr>Section 1:Chapter Atlas Pages 226 - 233</vt:lpstr>
      <vt:lpstr>Section 1:Chapter Atlas Pages 226 - 233</vt:lpstr>
      <vt:lpstr>Section 1:Chapter Atlas Pages 226 - 233</vt:lpstr>
    </vt:vector>
  </TitlesOfParts>
  <Company>McGuffey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Central America and the Carribean</dc:title>
  <dc:creator>cristin litman</dc:creator>
  <cp:lastModifiedBy>wolfa</cp:lastModifiedBy>
  <cp:revision>17</cp:revision>
  <dcterms:created xsi:type="dcterms:W3CDTF">2012-09-26T12:15:36Z</dcterms:created>
  <dcterms:modified xsi:type="dcterms:W3CDTF">2013-10-01T14:21:01Z</dcterms:modified>
</cp:coreProperties>
</file>